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689"/>
  </p:normalViewPr>
  <p:slideViewPr>
    <p:cSldViewPr snapToGrid="0" snapToObjects="1">
      <p:cViewPr varScale="1">
        <p:scale>
          <a:sx n="190" d="100"/>
          <a:sy n="190" d="100"/>
        </p:scale>
        <p:origin x="1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4" Type="http://schemas.openxmlformats.org/officeDocument/2006/relationships/tableStyles" Target="tableStyles.xml" /><Relationship Id="rId33" Type="http://schemas.openxmlformats.org/officeDocument/2006/relationships/theme" Target="theme/theme1.xml" /><Relationship Id="rId32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1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95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2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0329-C1A5-074A-B6CD-E769E45B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5D7B5D-5402-B149-8504-31A74E02B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0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12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9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1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2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723BA-A8DB-B24C-99CB-32B8173B439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75F0F-CAA7-AA4A-9C1B-6019E79A3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3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ohei/Dropbox/Presentation/2019/190523_JSPS_Marksheet/Slide_JSPS2019_Marksheet/Slide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2019-05-22T22:53:55Z</dcterms:created>
  <dcterms:modified xsi:type="dcterms:W3CDTF">2019-05-22T22:53:55Z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